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037" r:id="rId3"/>
    <p:sldId id="2038" r:id="rId4"/>
    <p:sldId id="2039" r:id="rId5"/>
    <p:sldId id="2041" r:id="rId6"/>
    <p:sldId id="2011" r:id="rId7"/>
    <p:sldId id="2021" r:id="rId8"/>
    <p:sldId id="2020" r:id="rId9"/>
    <p:sldId id="20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D4DB9-D14F-4D55-845E-2623E5A1A5A2}" v="653" dt="2020-12-01T10:43:04.907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89"/>
    <p:restoredTop sz="94249" autoAdjust="0"/>
  </p:normalViewPr>
  <p:slideViewPr>
    <p:cSldViewPr snapToGrid="0" snapToObjects="1" showGuides="1">
      <p:cViewPr varScale="1">
        <p:scale>
          <a:sx n="72" d="100"/>
          <a:sy n="72" d="100"/>
        </p:scale>
        <p:origin x="960" y="66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 Young" userId="144b48bc1a562c49" providerId="LiveId" clId="{ACAD4DB9-D14F-4D55-845E-2623E5A1A5A2}"/>
    <pc:docChg chg="undo custSel delSld modSld">
      <pc:chgData name="Ren Young" userId="144b48bc1a562c49" providerId="LiveId" clId="{ACAD4DB9-D14F-4D55-845E-2623E5A1A5A2}" dt="2020-12-01T10:43:04.907" v="4184" actId="20577"/>
      <pc:docMkLst>
        <pc:docMk/>
      </pc:docMkLst>
      <pc:sldChg chg="modSp">
        <pc:chgData name="Ren Young" userId="144b48bc1a562c49" providerId="LiveId" clId="{ACAD4DB9-D14F-4D55-845E-2623E5A1A5A2}" dt="2020-11-30T21:19:12.971" v="115" actId="20577"/>
        <pc:sldMkLst>
          <pc:docMk/>
          <pc:sldMk cId="2179595527" sldId="258"/>
        </pc:sldMkLst>
        <pc:spChg chg="mod">
          <ac:chgData name="Ren Young" userId="144b48bc1a562c49" providerId="LiveId" clId="{ACAD4DB9-D14F-4D55-845E-2623E5A1A5A2}" dt="2020-11-30T21:19:12.971" v="115" actId="20577"/>
          <ac:spMkLst>
            <pc:docMk/>
            <pc:sldMk cId="2179595527" sldId="258"/>
            <ac:spMk id="234" creationId="{A90D9147-49C0-6A4B-9222-A40E04CA3632}"/>
          </ac:spMkLst>
        </pc:spChg>
      </pc:sldChg>
      <pc:sldChg chg="delSp modSp del">
        <pc:chgData name="Ren Young" userId="144b48bc1a562c49" providerId="LiveId" clId="{ACAD4DB9-D14F-4D55-845E-2623E5A1A5A2}" dt="2020-12-01T04:54:20.690" v="2882" actId="2696"/>
        <pc:sldMkLst>
          <pc:docMk/>
          <pc:sldMk cId="1607833332" sldId="262"/>
        </pc:sldMkLst>
        <pc:spChg chg="del mod">
          <ac:chgData name="Ren Young" userId="144b48bc1a562c49" providerId="LiveId" clId="{ACAD4DB9-D14F-4D55-845E-2623E5A1A5A2}" dt="2020-11-30T23:53:04.451" v="2801"/>
          <ac:spMkLst>
            <pc:docMk/>
            <pc:sldMk cId="1607833332" sldId="262"/>
            <ac:spMk id="262" creationId="{B1B915CE-9815-BB42-A094-17ACA8E456EF}"/>
          </ac:spMkLst>
        </pc:spChg>
      </pc:sldChg>
      <pc:sldChg chg="modSp modAnim">
        <pc:chgData name="Ren Young" userId="144b48bc1a562c49" providerId="LiveId" clId="{ACAD4DB9-D14F-4D55-845E-2623E5A1A5A2}" dt="2020-12-01T05:38:34.638" v="3516" actId="20577"/>
        <pc:sldMkLst>
          <pc:docMk/>
          <pc:sldMk cId="1406231216" sldId="2011"/>
        </pc:sldMkLst>
        <pc:spChg chg="mod">
          <ac:chgData name="Ren Young" userId="144b48bc1a562c49" providerId="LiveId" clId="{ACAD4DB9-D14F-4D55-845E-2623E5A1A5A2}" dt="2020-12-01T05:38:34.638" v="3516" actId="20577"/>
          <ac:spMkLst>
            <pc:docMk/>
            <pc:sldMk cId="1406231216" sldId="2011"/>
            <ac:spMk id="2" creationId="{281363F9-C707-4FF4-A817-A9929079BD9D}"/>
          </ac:spMkLst>
        </pc:spChg>
      </pc:sldChg>
      <pc:sldChg chg="addSp delSp modSp modAnim">
        <pc:chgData name="Ren Young" userId="144b48bc1a562c49" providerId="LiveId" clId="{ACAD4DB9-D14F-4D55-845E-2623E5A1A5A2}" dt="2020-12-01T05:45:38.691" v="3518"/>
        <pc:sldMkLst>
          <pc:docMk/>
          <pc:sldMk cId="1173550300" sldId="2018"/>
        </pc:sldMkLst>
        <pc:spChg chg="add del mod">
          <ac:chgData name="Ren Young" userId="144b48bc1a562c49" providerId="LiveId" clId="{ACAD4DB9-D14F-4D55-845E-2623E5A1A5A2}" dt="2020-11-30T23:37:38.934" v="2133"/>
          <ac:spMkLst>
            <pc:docMk/>
            <pc:sldMk cId="1173550300" sldId="2018"/>
            <ac:spMk id="2" creationId="{026B6203-B536-43FE-AEEC-1A2B0B5B524F}"/>
          </ac:spMkLst>
        </pc:spChg>
        <pc:spChg chg="add mod">
          <ac:chgData name="Ren Young" userId="144b48bc1a562c49" providerId="LiveId" clId="{ACAD4DB9-D14F-4D55-845E-2623E5A1A5A2}" dt="2020-12-01T05:22:00.162" v="3458" actId="1076"/>
          <ac:spMkLst>
            <pc:docMk/>
            <pc:sldMk cId="1173550300" sldId="2018"/>
            <ac:spMk id="3" creationId="{E3D709B2-81ED-4BB1-B2CB-548E618A2370}"/>
          </ac:spMkLst>
        </pc:spChg>
        <pc:spChg chg="add mod">
          <ac:chgData name="Ren Young" userId="144b48bc1a562c49" providerId="LiveId" clId="{ACAD4DB9-D14F-4D55-845E-2623E5A1A5A2}" dt="2020-12-01T05:22:10.489" v="3459" actId="1076"/>
          <ac:spMkLst>
            <pc:docMk/>
            <pc:sldMk cId="1173550300" sldId="2018"/>
            <ac:spMk id="4" creationId="{8B1D9423-5671-41AA-9F80-85774F05FBD4}"/>
          </ac:spMkLst>
        </pc:spChg>
        <pc:spChg chg="mod">
          <ac:chgData name="Ren Young" userId="144b48bc1a562c49" providerId="LiveId" clId="{ACAD4DB9-D14F-4D55-845E-2623E5A1A5A2}" dt="2020-12-01T05:21:55.594" v="3457" actId="1076"/>
          <ac:spMkLst>
            <pc:docMk/>
            <pc:sldMk cId="1173550300" sldId="2018"/>
            <ac:spMk id="12" creationId="{00000000-0000-0000-0000-000000000000}"/>
          </ac:spMkLst>
        </pc:spChg>
        <pc:spChg chg="del mod">
          <ac:chgData name="Ren Young" userId="144b48bc1a562c49" providerId="LiveId" clId="{ACAD4DB9-D14F-4D55-845E-2623E5A1A5A2}" dt="2020-12-01T05:22:14.156" v="3460" actId="478"/>
          <ac:spMkLst>
            <pc:docMk/>
            <pc:sldMk cId="1173550300" sldId="2018"/>
            <ac:spMk id="13" creationId="{00000000-0000-0000-0000-000000000000}"/>
          </ac:spMkLst>
        </pc:spChg>
      </pc:sldChg>
      <pc:sldChg chg="addSp delSp modSp delAnim modAnim">
        <pc:chgData name="Ren Young" userId="144b48bc1a562c49" providerId="LiveId" clId="{ACAD4DB9-D14F-4D55-845E-2623E5A1A5A2}" dt="2020-12-01T10:34:12.374" v="4172" actId="1036"/>
        <pc:sldMkLst>
          <pc:docMk/>
          <pc:sldMk cId="1703439701" sldId="2020"/>
        </pc:sldMkLst>
        <pc:spChg chg="del mod">
          <ac:chgData name="Ren Young" userId="144b48bc1a562c49" providerId="LiveId" clId="{ACAD4DB9-D14F-4D55-845E-2623E5A1A5A2}" dt="2020-12-01T09:42:26.654" v="3893" actId="478"/>
          <ac:spMkLst>
            <pc:docMk/>
            <pc:sldMk cId="1703439701" sldId="2020"/>
            <ac:spMk id="2" creationId="{0DDF8D30-26BE-4EDF-829C-210871A6A31E}"/>
          </ac:spMkLst>
        </pc:spChg>
        <pc:spChg chg="mod">
          <ac:chgData name="Ren Young" userId="144b48bc1a562c49" providerId="LiveId" clId="{ACAD4DB9-D14F-4D55-845E-2623E5A1A5A2}" dt="2020-12-01T09:46:30.176" v="3894" actId="1076"/>
          <ac:spMkLst>
            <pc:docMk/>
            <pc:sldMk cId="1703439701" sldId="2020"/>
            <ac:spMk id="12" creationId="{00000000-0000-0000-0000-000000000000}"/>
          </ac:spMkLst>
        </pc:spChg>
        <pc:spChg chg="mod">
          <ac:chgData name="Ren Young" userId="144b48bc1a562c49" providerId="LiveId" clId="{ACAD4DB9-D14F-4D55-845E-2623E5A1A5A2}" dt="2020-12-01T09:46:30.176" v="3894" actId="1076"/>
          <ac:spMkLst>
            <pc:docMk/>
            <pc:sldMk cId="1703439701" sldId="2020"/>
            <ac:spMk id="14" creationId="{00000000-0000-0000-0000-000000000000}"/>
          </ac:spMkLst>
        </pc:spChg>
        <pc:spChg chg="mod">
          <ac:chgData name="Ren Young" userId="144b48bc1a562c49" providerId="LiveId" clId="{ACAD4DB9-D14F-4D55-845E-2623E5A1A5A2}" dt="2020-12-01T09:46:30.176" v="3894" actId="1076"/>
          <ac:spMkLst>
            <pc:docMk/>
            <pc:sldMk cId="1703439701" sldId="2020"/>
            <ac:spMk id="22" creationId="{00000000-0000-0000-0000-000000000000}"/>
          </ac:spMkLst>
        </pc:spChg>
        <pc:grpChg chg="mod">
          <ac:chgData name="Ren Young" userId="144b48bc1a562c49" providerId="LiveId" clId="{ACAD4DB9-D14F-4D55-845E-2623E5A1A5A2}" dt="2020-12-01T09:46:30.176" v="3894" actId="1076"/>
          <ac:grpSpMkLst>
            <pc:docMk/>
            <pc:sldMk cId="1703439701" sldId="2020"/>
            <ac:grpSpMk id="8" creationId="{1A1610D2-FE5C-DA40-B6EE-8BF60C9408DE}"/>
          </ac:grpSpMkLst>
        </pc:grpChg>
        <pc:picChg chg="add del mod modCrop">
          <ac:chgData name="Ren Young" userId="144b48bc1a562c49" providerId="LiveId" clId="{ACAD4DB9-D14F-4D55-845E-2623E5A1A5A2}" dt="2020-12-01T10:14:13.116" v="4164" actId="478"/>
          <ac:picMkLst>
            <pc:docMk/>
            <pc:sldMk cId="1703439701" sldId="2020"/>
            <ac:picMk id="3" creationId="{14DCA815-DADE-4B0F-AB64-A6FAF5F3B8C7}"/>
          </ac:picMkLst>
        </pc:picChg>
        <pc:picChg chg="add mod">
          <ac:chgData name="Ren Young" userId="144b48bc1a562c49" providerId="LiveId" clId="{ACAD4DB9-D14F-4D55-845E-2623E5A1A5A2}" dt="2020-12-01T10:34:12.374" v="4172" actId="1036"/>
          <ac:picMkLst>
            <pc:docMk/>
            <pc:sldMk cId="1703439701" sldId="2020"/>
            <ac:picMk id="4" creationId="{CDE7842C-269F-44F2-92CE-D6E8BD54C5F6}"/>
          </ac:picMkLst>
        </pc:picChg>
      </pc:sldChg>
      <pc:sldChg chg="addSp delSp modSp modAnim">
        <pc:chgData name="Ren Young" userId="144b48bc1a562c49" providerId="LiveId" clId="{ACAD4DB9-D14F-4D55-845E-2623E5A1A5A2}" dt="2020-12-01T07:56:21.835" v="3877" actId="478"/>
        <pc:sldMkLst>
          <pc:docMk/>
          <pc:sldMk cId="2664093853" sldId="2021"/>
        </pc:sldMkLst>
        <pc:spChg chg="add mod">
          <ac:chgData name="Ren Young" userId="144b48bc1a562c49" providerId="LiveId" clId="{ACAD4DB9-D14F-4D55-845E-2623E5A1A5A2}" dt="2020-12-01T07:51:16.464" v="3559" actId="20577"/>
          <ac:spMkLst>
            <pc:docMk/>
            <pc:sldMk cId="2664093853" sldId="2021"/>
            <ac:spMk id="2" creationId="{80F7234C-BB56-42C6-B7D4-BAD5A27F1859}"/>
          </ac:spMkLst>
        </pc:spChg>
        <pc:spChg chg="add mod">
          <ac:chgData name="Ren Young" userId="144b48bc1a562c49" providerId="LiveId" clId="{ACAD4DB9-D14F-4D55-845E-2623E5A1A5A2}" dt="2020-12-01T07:54:01.157" v="3721" actId="14100"/>
          <ac:spMkLst>
            <pc:docMk/>
            <pc:sldMk cId="2664093853" sldId="2021"/>
            <ac:spMk id="3" creationId="{45A4AC20-B738-4EA6-A7B6-A497370039E4}"/>
          </ac:spMkLst>
        </pc:spChg>
        <pc:spChg chg="add mod">
          <ac:chgData name="Ren Young" userId="144b48bc1a562c49" providerId="LiveId" clId="{ACAD4DB9-D14F-4D55-845E-2623E5A1A5A2}" dt="2020-12-01T07:55:52.762" v="3859" actId="20577"/>
          <ac:spMkLst>
            <pc:docMk/>
            <pc:sldMk cId="2664093853" sldId="2021"/>
            <ac:spMk id="4" creationId="{9F0A32EF-6E79-45CF-9184-077DF457B4F6}"/>
          </ac:spMkLst>
        </pc:spChg>
        <pc:spChg chg="del">
          <ac:chgData name="Ren Young" userId="144b48bc1a562c49" providerId="LiveId" clId="{ACAD4DB9-D14F-4D55-845E-2623E5A1A5A2}" dt="2020-11-30T23:33:13.360" v="2085" actId="478"/>
          <ac:spMkLst>
            <pc:docMk/>
            <pc:sldMk cId="2664093853" sldId="2021"/>
            <ac:spMk id="20" creationId="{00000000-0000-0000-0000-000000000000}"/>
          </ac:spMkLst>
        </pc:spChg>
        <pc:spChg chg="mod">
          <ac:chgData name="Ren Young" userId="144b48bc1a562c49" providerId="LiveId" clId="{ACAD4DB9-D14F-4D55-845E-2623E5A1A5A2}" dt="2020-12-01T05:00:56.116" v="2892" actId="1076"/>
          <ac:spMkLst>
            <pc:docMk/>
            <pc:sldMk cId="2664093853" sldId="2021"/>
            <ac:spMk id="21" creationId="{00000000-0000-0000-0000-000000000000}"/>
          </ac:spMkLst>
        </pc:spChg>
        <pc:spChg chg="del">
          <ac:chgData name="Ren Young" userId="144b48bc1a562c49" providerId="LiveId" clId="{ACAD4DB9-D14F-4D55-845E-2623E5A1A5A2}" dt="2020-11-30T23:33:03.706" v="2082" actId="478"/>
          <ac:spMkLst>
            <pc:docMk/>
            <pc:sldMk cId="2664093853" sldId="2021"/>
            <ac:spMk id="22" creationId="{00000000-0000-0000-0000-000000000000}"/>
          </ac:spMkLst>
        </pc:spChg>
        <pc:spChg chg="del mod">
          <ac:chgData name="Ren Young" userId="144b48bc1a562c49" providerId="LiveId" clId="{ACAD4DB9-D14F-4D55-845E-2623E5A1A5A2}" dt="2020-11-30T23:33:56.256" v="2094" actId="478"/>
          <ac:spMkLst>
            <pc:docMk/>
            <pc:sldMk cId="2664093853" sldId="2021"/>
            <ac:spMk id="23" creationId="{00000000-0000-0000-0000-000000000000}"/>
          </ac:spMkLst>
        </pc:spChg>
        <pc:spChg chg="del mod">
          <ac:chgData name="Ren Young" userId="144b48bc1a562c49" providerId="LiveId" clId="{ACAD4DB9-D14F-4D55-845E-2623E5A1A5A2}" dt="2020-12-01T07:56:21.835" v="3877" actId="478"/>
          <ac:spMkLst>
            <pc:docMk/>
            <pc:sldMk cId="2664093853" sldId="2021"/>
            <ac:spMk id="25" creationId="{00000000-0000-0000-0000-000000000000}"/>
          </ac:spMkLst>
        </pc:spChg>
        <pc:spChg chg="del">
          <ac:chgData name="Ren Young" userId="144b48bc1a562c49" providerId="LiveId" clId="{ACAD4DB9-D14F-4D55-845E-2623E5A1A5A2}" dt="2020-11-30T23:33:35.313" v="2089" actId="478"/>
          <ac:spMkLst>
            <pc:docMk/>
            <pc:sldMk cId="2664093853" sldId="2021"/>
            <ac:spMk id="26" creationId="{00000000-0000-0000-0000-000000000000}"/>
          </ac:spMkLst>
        </pc:spChg>
        <pc:spChg chg="del">
          <ac:chgData name="Ren Young" userId="144b48bc1a562c49" providerId="LiveId" clId="{ACAD4DB9-D14F-4D55-845E-2623E5A1A5A2}" dt="2020-11-30T23:33:10.262" v="2084" actId="478"/>
          <ac:spMkLst>
            <pc:docMk/>
            <pc:sldMk cId="2664093853" sldId="2021"/>
            <ac:spMk id="27" creationId="{00000000-0000-0000-0000-000000000000}"/>
          </ac:spMkLst>
        </pc:spChg>
        <pc:spChg chg="mod">
          <ac:chgData name="Ren Young" userId="144b48bc1a562c49" providerId="LiveId" clId="{ACAD4DB9-D14F-4D55-845E-2623E5A1A5A2}" dt="2020-12-01T05:00:47.334" v="2891" actId="403"/>
          <ac:spMkLst>
            <pc:docMk/>
            <pc:sldMk cId="2664093853" sldId="2021"/>
            <ac:spMk id="28" creationId="{00000000-0000-0000-0000-000000000000}"/>
          </ac:spMkLst>
        </pc:spChg>
        <pc:spChg chg="del">
          <ac:chgData name="Ren Young" userId="144b48bc1a562c49" providerId="LiveId" clId="{ACAD4DB9-D14F-4D55-845E-2623E5A1A5A2}" dt="2020-11-30T23:33:00.413" v="2081" actId="478"/>
          <ac:spMkLst>
            <pc:docMk/>
            <pc:sldMk cId="2664093853" sldId="2021"/>
            <ac:spMk id="29" creationId="{00000000-0000-0000-0000-000000000000}"/>
          </ac:spMkLst>
        </pc:spChg>
        <pc:spChg chg="del">
          <ac:chgData name="Ren Young" userId="144b48bc1a562c49" providerId="LiveId" clId="{ACAD4DB9-D14F-4D55-845E-2623E5A1A5A2}" dt="2020-11-30T23:33:41.727" v="2091" actId="478"/>
          <ac:spMkLst>
            <pc:docMk/>
            <pc:sldMk cId="2664093853" sldId="2021"/>
            <ac:spMk id="30" creationId="{00000000-0000-0000-0000-000000000000}"/>
          </ac:spMkLst>
        </pc:spChg>
        <pc:spChg chg="del">
          <ac:chgData name="Ren Young" userId="144b48bc1a562c49" providerId="LiveId" clId="{ACAD4DB9-D14F-4D55-845E-2623E5A1A5A2}" dt="2020-11-30T23:33:06.915" v="2083" actId="478"/>
          <ac:spMkLst>
            <pc:docMk/>
            <pc:sldMk cId="2664093853" sldId="2021"/>
            <ac:spMk id="31" creationId="{00000000-0000-0000-0000-000000000000}"/>
          </ac:spMkLst>
        </pc:spChg>
        <pc:spChg chg="mod">
          <ac:chgData name="Ren Young" userId="144b48bc1a562c49" providerId="LiveId" clId="{ACAD4DB9-D14F-4D55-845E-2623E5A1A5A2}" dt="2020-12-01T05:00:39.186" v="2885" actId="403"/>
          <ac:spMkLst>
            <pc:docMk/>
            <pc:sldMk cId="2664093853" sldId="2021"/>
            <ac:spMk id="32" creationId="{00000000-0000-0000-0000-000000000000}"/>
          </ac:spMkLst>
        </pc:spChg>
        <pc:spChg chg="del mod">
          <ac:chgData name="Ren Young" userId="144b48bc1a562c49" providerId="LiveId" clId="{ACAD4DB9-D14F-4D55-845E-2623E5A1A5A2}" dt="2020-11-30T23:33:58.753" v="2095" actId="478"/>
          <ac:spMkLst>
            <pc:docMk/>
            <pc:sldMk cId="2664093853" sldId="2021"/>
            <ac:spMk id="33" creationId="{00000000-0000-0000-0000-000000000000}"/>
          </ac:spMkLst>
        </pc:spChg>
        <pc:spChg chg="mod">
          <ac:chgData name="Ren Young" userId="144b48bc1a562c49" providerId="LiveId" clId="{ACAD4DB9-D14F-4D55-845E-2623E5A1A5A2}" dt="2020-11-30T23:33:47.372" v="2092" actId="1076"/>
          <ac:spMkLst>
            <pc:docMk/>
            <pc:sldMk cId="2664093853" sldId="2021"/>
            <ac:spMk id="35" creationId="{00000000-0000-0000-0000-000000000000}"/>
          </ac:spMkLst>
        </pc:spChg>
        <pc:spChg chg="mod">
          <ac:chgData name="Ren Young" userId="144b48bc1a562c49" providerId="LiveId" clId="{ACAD4DB9-D14F-4D55-845E-2623E5A1A5A2}" dt="2020-12-01T05:00:58.571" v="2893" actId="1076"/>
          <ac:spMkLst>
            <pc:docMk/>
            <pc:sldMk cId="2664093853" sldId="2021"/>
            <ac:spMk id="36" creationId="{00000000-0000-0000-0000-000000000000}"/>
          </ac:spMkLst>
        </pc:spChg>
        <pc:spChg chg="del">
          <ac:chgData name="Ren Young" userId="144b48bc1a562c49" providerId="LiveId" clId="{ACAD4DB9-D14F-4D55-845E-2623E5A1A5A2}" dt="2020-11-30T23:33:38.969" v="2090" actId="478"/>
          <ac:spMkLst>
            <pc:docMk/>
            <pc:sldMk cId="2664093853" sldId="2021"/>
            <ac:spMk id="37" creationId="{00000000-0000-0000-0000-000000000000}"/>
          </ac:spMkLst>
        </pc:spChg>
        <pc:spChg chg="del">
          <ac:chgData name="Ren Young" userId="144b48bc1a562c49" providerId="LiveId" clId="{ACAD4DB9-D14F-4D55-845E-2623E5A1A5A2}" dt="2020-11-30T23:33:32.277" v="2088" actId="478"/>
          <ac:spMkLst>
            <pc:docMk/>
            <pc:sldMk cId="2664093853" sldId="2021"/>
            <ac:spMk id="38" creationId="{00000000-0000-0000-0000-000000000000}"/>
          </ac:spMkLst>
        </pc:spChg>
      </pc:sldChg>
      <pc:sldChg chg="modSp modAnim">
        <pc:chgData name="Ren Young" userId="144b48bc1a562c49" providerId="LiveId" clId="{ACAD4DB9-D14F-4D55-845E-2623E5A1A5A2}" dt="2020-12-01T10:43:04.907" v="4184" actId="20577"/>
        <pc:sldMkLst>
          <pc:docMk/>
          <pc:sldMk cId="1133064431" sldId="2037"/>
        </pc:sldMkLst>
        <pc:spChg chg="mod">
          <ac:chgData name="Ren Young" userId="144b48bc1a562c49" providerId="LiveId" clId="{ACAD4DB9-D14F-4D55-845E-2623E5A1A5A2}" dt="2020-12-01T10:43:04.907" v="4184" actId="20577"/>
          <ac:spMkLst>
            <pc:docMk/>
            <pc:sldMk cId="1133064431" sldId="2037"/>
            <ac:spMk id="12" creationId="{B9CD399F-23E0-3C4A-B871-1856D5AD4D60}"/>
          </ac:spMkLst>
        </pc:spChg>
        <pc:spChg chg="mod">
          <ac:chgData name="Ren Young" userId="144b48bc1a562c49" providerId="LiveId" clId="{ACAD4DB9-D14F-4D55-845E-2623E5A1A5A2}" dt="2020-11-30T21:19:24.135" v="118" actId="1076"/>
          <ac:spMkLst>
            <pc:docMk/>
            <pc:sldMk cId="1133064431" sldId="2037"/>
            <ac:spMk id="13" creationId="{52097C74-47E3-8641-B7A9-8841213445E6}"/>
          </ac:spMkLst>
        </pc:spChg>
      </pc:sldChg>
      <pc:sldChg chg="addSp modSp modAnim">
        <pc:chgData name="Ren Young" userId="144b48bc1a562c49" providerId="LiveId" clId="{ACAD4DB9-D14F-4D55-845E-2623E5A1A5A2}" dt="2020-11-30T22:34:11.865" v="1976"/>
        <pc:sldMkLst>
          <pc:docMk/>
          <pc:sldMk cId="1484631538" sldId="2038"/>
        </pc:sldMkLst>
        <pc:spChg chg="add mod">
          <ac:chgData name="Ren Young" userId="144b48bc1a562c49" providerId="LiveId" clId="{ACAD4DB9-D14F-4D55-845E-2623E5A1A5A2}" dt="2020-11-30T22:30:35.405" v="1919" actId="20577"/>
          <ac:spMkLst>
            <pc:docMk/>
            <pc:sldMk cId="1484631538" sldId="2038"/>
            <ac:spMk id="2" creationId="{120BBC43-4AA5-40B3-90A0-5B757415069A}"/>
          </ac:spMkLst>
        </pc:spChg>
        <pc:spChg chg="mod">
          <ac:chgData name="Ren Young" userId="144b48bc1a562c49" providerId="LiveId" clId="{ACAD4DB9-D14F-4D55-845E-2623E5A1A5A2}" dt="2020-11-30T22:26:27.200" v="1471" actId="1076"/>
          <ac:spMkLst>
            <pc:docMk/>
            <pc:sldMk cId="1484631538" sldId="2038"/>
            <ac:spMk id="36" creationId="{00000000-0000-0000-0000-000000000000}"/>
          </ac:spMkLst>
        </pc:spChg>
      </pc:sldChg>
      <pc:sldChg chg="addSp modSp modTransition modAnim">
        <pc:chgData name="Ren Young" userId="144b48bc1a562c49" providerId="LiveId" clId="{ACAD4DB9-D14F-4D55-845E-2623E5A1A5A2}" dt="2020-12-01T10:37:39.658" v="4173"/>
        <pc:sldMkLst>
          <pc:docMk/>
          <pc:sldMk cId="1201655497" sldId="2039"/>
        </pc:sldMkLst>
        <pc:spChg chg="add mod">
          <ac:chgData name="Ren Young" userId="144b48bc1a562c49" providerId="LiveId" clId="{ACAD4DB9-D14F-4D55-845E-2623E5A1A5A2}" dt="2020-11-30T22:21:23.744" v="1245" actId="1076"/>
          <ac:spMkLst>
            <pc:docMk/>
            <pc:sldMk cId="1201655497" sldId="2039"/>
            <ac:spMk id="2" creationId="{CD2A7856-992A-4F09-BC66-2A11854C36C7}"/>
          </ac:spMkLst>
        </pc:spChg>
        <pc:spChg chg="add mod">
          <ac:chgData name="Ren Young" userId="144b48bc1a562c49" providerId="LiveId" clId="{ACAD4DB9-D14F-4D55-845E-2623E5A1A5A2}" dt="2020-11-30T22:21:45.065" v="1253" actId="14100"/>
          <ac:spMkLst>
            <pc:docMk/>
            <pc:sldMk cId="1201655497" sldId="2039"/>
            <ac:spMk id="4" creationId="{C63365A0-640D-4025-8738-9F7A424C6D35}"/>
          </ac:spMkLst>
        </pc:spChg>
        <pc:spChg chg="add mod">
          <ac:chgData name="Ren Young" userId="144b48bc1a562c49" providerId="LiveId" clId="{ACAD4DB9-D14F-4D55-845E-2623E5A1A5A2}" dt="2020-11-30T22:22:23.569" v="1260" actId="1076"/>
          <ac:spMkLst>
            <pc:docMk/>
            <pc:sldMk cId="1201655497" sldId="2039"/>
            <ac:spMk id="5" creationId="{AC6A89E2-6DCC-4E40-9938-1B0153E987CB}"/>
          </ac:spMkLst>
        </pc:spChg>
        <pc:spChg chg="add mod">
          <ac:chgData name="Ren Young" userId="144b48bc1a562c49" providerId="LiveId" clId="{ACAD4DB9-D14F-4D55-845E-2623E5A1A5A2}" dt="2020-11-30T22:22:45.860" v="1265" actId="1076"/>
          <ac:spMkLst>
            <pc:docMk/>
            <pc:sldMk cId="1201655497" sldId="2039"/>
            <ac:spMk id="6" creationId="{233A47AB-5481-485C-8123-607F195B4499}"/>
          </ac:spMkLst>
        </pc:spChg>
        <pc:spChg chg="mod">
          <ac:chgData name="Ren Young" userId="144b48bc1a562c49" providerId="LiveId" clId="{ACAD4DB9-D14F-4D55-845E-2623E5A1A5A2}" dt="2020-11-30T21:42:03.012" v="752" actId="1076"/>
          <ac:spMkLst>
            <pc:docMk/>
            <pc:sldMk cId="1201655497" sldId="2039"/>
            <ac:spMk id="11" creationId="{FB53689B-A9E9-A249-A11D-C529582B0A31}"/>
          </ac:spMkLst>
        </pc:spChg>
        <pc:spChg chg="mod">
          <ac:chgData name="Ren Young" userId="144b48bc1a562c49" providerId="LiveId" clId="{ACAD4DB9-D14F-4D55-845E-2623E5A1A5A2}" dt="2020-11-30T21:41:31.741" v="689" actId="1076"/>
          <ac:spMkLst>
            <pc:docMk/>
            <pc:sldMk cId="1201655497" sldId="2039"/>
            <ac:spMk id="12" creationId="{17AABFC3-6D23-EC4D-9880-A794F9C8C218}"/>
          </ac:spMkLst>
        </pc:spChg>
        <pc:spChg chg="mod">
          <ac:chgData name="Ren Young" userId="144b48bc1a562c49" providerId="LiveId" clId="{ACAD4DB9-D14F-4D55-845E-2623E5A1A5A2}" dt="2020-11-30T22:22:27.090" v="1261"/>
          <ac:spMkLst>
            <pc:docMk/>
            <pc:sldMk cId="1201655497" sldId="2039"/>
            <ac:spMk id="59" creationId="{98CEB661-0986-574F-9D6B-99CF0FE09E75}"/>
          </ac:spMkLst>
        </pc:spChg>
        <pc:spChg chg="mod">
          <ac:chgData name="Ren Young" userId="144b48bc1a562c49" providerId="LiveId" clId="{ACAD4DB9-D14F-4D55-845E-2623E5A1A5A2}" dt="2020-11-30T22:21:03.520" v="1240"/>
          <ac:spMkLst>
            <pc:docMk/>
            <pc:sldMk cId="1201655497" sldId="2039"/>
            <ac:spMk id="60" creationId="{4FE6CA15-9B0B-F642-942F-026A33A42767}"/>
          </ac:spMkLst>
        </pc:spChg>
        <pc:spChg chg="mod">
          <ac:chgData name="Ren Young" userId="144b48bc1a562c49" providerId="LiveId" clId="{ACAD4DB9-D14F-4D55-845E-2623E5A1A5A2}" dt="2020-11-30T22:21:28.934" v="1248" actId="20577"/>
          <ac:spMkLst>
            <pc:docMk/>
            <pc:sldMk cId="1201655497" sldId="2039"/>
            <ac:spMk id="61" creationId="{285A00EB-6E19-6B40-9784-DC91AD0ADC92}"/>
          </ac:spMkLst>
        </pc:spChg>
        <pc:spChg chg="mod">
          <ac:chgData name="Ren Young" userId="144b48bc1a562c49" providerId="LiveId" clId="{ACAD4DB9-D14F-4D55-845E-2623E5A1A5A2}" dt="2020-11-30T21:50:19.244" v="998" actId="20577"/>
          <ac:spMkLst>
            <pc:docMk/>
            <pc:sldMk cId="1201655497" sldId="2039"/>
            <ac:spMk id="63" creationId="{60C170A5-2BCC-1641-AC0F-97230E222901}"/>
          </ac:spMkLst>
        </pc:spChg>
      </pc:sldChg>
      <pc:sldChg chg="addSp modSp modAnim">
        <pc:chgData name="Ren Young" userId="144b48bc1a562c49" providerId="LiveId" clId="{ACAD4DB9-D14F-4D55-845E-2623E5A1A5A2}" dt="2020-12-01T10:25:08.181" v="4169"/>
        <pc:sldMkLst>
          <pc:docMk/>
          <pc:sldMk cId="1426339121" sldId="2041"/>
        </pc:sldMkLst>
        <pc:spChg chg="mod">
          <ac:chgData name="Ren Young" userId="144b48bc1a562c49" providerId="LiveId" clId="{ACAD4DB9-D14F-4D55-845E-2623E5A1A5A2}" dt="2020-12-01T10:10:16.119" v="4109" actId="1076"/>
          <ac:spMkLst>
            <pc:docMk/>
            <pc:sldMk cId="1426339121" sldId="2041"/>
            <ac:spMk id="10" creationId="{A0BAABA6-BF9A-1B4B-B530-AF17FCF8C6EB}"/>
          </ac:spMkLst>
        </pc:spChg>
        <pc:spChg chg="mod">
          <ac:chgData name="Ren Young" userId="144b48bc1a562c49" providerId="LiveId" clId="{ACAD4DB9-D14F-4D55-845E-2623E5A1A5A2}" dt="2020-12-01T10:10:31.175" v="4112" actId="1076"/>
          <ac:spMkLst>
            <pc:docMk/>
            <pc:sldMk cId="1426339121" sldId="2041"/>
            <ac:spMk id="11" creationId="{9C51D219-F231-0840-A649-C51C207FAF1B}"/>
          </ac:spMkLst>
        </pc:spChg>
        <pc:spChg chg="mod">
          <ac:chgData name="Ren Young" userId="144b48bc1a562c49" providerId="LiveId" clId="{ACAD4DB9-D14F-4D55-845E-2623E5A1A5A2}" dt="2020-11-30T21:56:47.258" v="1093" actId="20577"/>
          <ac:spMkLst>
            <pc:docMk/>
            <pc:sldMk cId="1426339121" sldId="2041"/>
            <ac:spMk id="13" creationId="{592DB263-5130-7149-84E4-6ACC76E4A8AF}"/>
          </ac:spMkLst>
        </pc:spChg>
        <pc:spChg chg="mod">
          <ac:chgData name="Ren Young" userId="144b48bc1a562c49" providerId="LiveId" clId="{ACAD4DB9-D14F-4D55-845E-2623E5A1A5A2}" dt="2020-11-30T22:11:47.128" v="1108" actId="1076"/>
          <ac:spMkLst>
            <pc:docMk/>
            <pc:sldMk cId="1426339121" sldId="2041"/>
            <ac:spMk id="14" creationId="{B7533A35-5398-2040-A707-D97117D75873}"/>
          </ac:spMkLst>
        </pc:spChg>
        <pc:picChg chg="add mod">
          <ac:chgData name="Ren Young" userId="144b48bc1a562c49" providerId="LiveId" clId="{ACAD4DB9-D14F-4D55-845E-2623E5A1A5A2}" dt="2020-11-30T22:11:41.441" v="1107" actId="14100"/>
          <ac:picMkLst>
            <pc:docMk/>
            <pc:sldMk cId="1426339121" sldId="2041"/>
            <ac:picMk id="3" creationId="{6D2124B9-0835-4E85-9624-1DF93233EF4D}"/>
          </ac:picMkLst>
        </pc:picChg>
        <pc:picChg chg="add mod">
          <ac:chgData name="Ren Young" userId="144b48bc1a562c49" providerId="LiveId" clId="{ACAD4DB9-D14F-4D55-845E-2623E5A1A5A2}" dt="2020-12-01T10:10:12.408" v="4108" actId="1076"/>
          <ac:picMkLst>
            <pc:docMk/>
            <pc:sldMk cId="1426339121" sldId="2041"/>
            <ac:picMk id="5" creationId="{A84571B0-4E47-471A-8781-39E2EC931A73}"/>
          </ac:picMkLst>
        </pc:picChg>
      </pc:sldChg>
    </pc:docChg>
  </pc:docChgLst>
  <pc:docChgLst>
    <pc:chgData name="Ren Young" userId="144b48bc1a562c49" providerId="LiveId" clId="{18A982D6-B552-41F7-9DD2-A0E289F71EC1}"/>
    <pc:docChg chg="custSel modSld sldOrd">
      <pc:chgData name="Ren Young" userId="144b48bc1a562c49" providerId="LiveId" clId="{18A982D6-B552-41F7-9DD2-A0E289F71EC1}" dt="2020-11-30T02:22:12.727" v="223" actId="20577"/>
      <pc:docMkLst>
        <pc:docMk/>
      </pc:docMkLst>
      <pc:sldChg chg="modSp">
        <pc:chgData name="Ren Young" userId="144b48bc1a562c49" providerId="LiveId" clId="{18A982D6-B552-41F7-9DD2-A0E289F71EC1}" dt="2020-11-30T01:45:06.650" v="88" actId="20577"/>
        <pc:sldMkLst>
          <pc:docMk/>
          <pc:sldMk cId="2179595527" sldId="258"/>
        </pc:sldMkLst>
        <pc:spChg chg="mod">
          <ac:chgData name="Ren Young" userId="144b48bc1a562c49" providerId="LiveId" clId="{18A982D6-B552-41F7-9DD2-A0E289F71EC1}" dt="2020-11-30T01:45:06.650" v="88" actId="20577"/>
          <ac:spMkLst>
            <pc:docMk/>
            <pc:sldMk cId="2179595527" sldId="258"/>
            <ac:spMk id="2" creationId="{06A40143-7CCE-A147-85B9-107C026EA7EB}"/>
          </ac:spMkLst>
        </pc:spChg>
      </pc:sldChg>
      <pc:sldChg chg="delSp modSp ord">
        <pc:chgData name="Ren Young" userId="144b48bc1a562c49" providerId="LiveId" clId="{18A982D6-B552-41F7-9DD2-A0E289F71EC1}" dt="2020-11-30T01:43:11.845" v="20" actId="478"/>
        <pc:sldMkLst>
          <pc:docMk/>
          <pc:sldMk cId="1607833332" sldId="262"/>
        </pc:sldMkLst>
        <pc:spChg chg="del">
          <ac:chgData name="Ren Young" userId="144b48bc1a562c49" providerId="LiveId" clId="{18A982D6-B552-41F7-9DD2-A0E289F71EC1}" dt="2020-11-30T01:43:11.845" v="20" actId="478"/>
          <ac:spMkLst>
            <pc:docMk/>
            <pc:sldMk cId="1607833332" sldId="262"/>
            <ac:spMk id="261" creationId="{15DCE0AE-DD91-E64A-BB07-5370779912EB}"/>
          </ac:spMkLst>
        </pc:spChg>
        <pc:spChg chg="mod">
          <ac:chgData name="Ren Young" userId="144b48bc1a562c49" providerId="LiveId" clId="{18A982D6-B552-41F7-9DD2-A0E289F71EC1}" dt="2020-11-30T01:43:08.728" v="19" actId="20577"/>
          <ac:spMkLst>
            <pc:docMk/>
            <pc:sldMk cId="1607833332" sldId="262"/>
            <ac:spMk id="262" creationId="{B1B915CE-9815-BB42-A094-17ACA8E456EF}"/>
          </ac:spMkLst>
        </pc:spChg>
      </pc:sldChg>
      <pc:sldChg chg="addSp modSp">
        <pc:chgData name="Ren Young" userId="144b48bc1a562c49" providerId="LiveId" clId="{18A982D6-B552-41F7-9DD2-A0E289F71EC1}" dt="2020-11-30T02:22:12.727" v="223" actId="20577"/>
        <pc:sldMkLst>
          <pc:docMk/>
          <pc:sldMk cId="1406231216" sldId="2011"/>
        </pc:sldMkLst>
        <pc:spChg chg="add mod">
          <ac:chgData name="Ren Young" userId="144b48bc1a562c49" providerId="LiveId" clId="{18A982D6-B552-41F7-9DD2-A0E289F71EC1}" dt="2020-11-30T02:22:12.727" v="223" actId="20577"/>
          <ac:spMkLst>
            <pc:docMk/>
            <pc:sldMk cId="1406231216" sldId="2011"/>
            <ac:spMk id="2" creationId="{281363F9-C707-4FF4-A817-A9929079BD9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01/12/2020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‹#›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12/1/2020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D464DDD-C67A-7345-9779-A7691D2B00E3}"/>
              </a:ext>
            </a:extLst>
          </p:cNvPr>
          <p:cNvGrpSpPr/>
          <p:nvPr userDrawn="1"/>
        </p:nvGrpSpPr>
        <p:grpSpPr>
          <a:xfrm>
            <a:off x="9418091" y="-179439"/>
            <a:ext cx="277391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5266A26-9341-844C-87FE-5A830ADEF1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D67846-2EE1-074A-BE86-583D15CB1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3C916C7-BB19-3147-A868-DB56FA7A7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C70A1B-AA2F-FB44-BA01-8B7E0B443F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896C53D-A4B7-F441-9C56-366D39AF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C7C89E-2C4E-3B4B-A285-7224DB5FE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E52DA5C-404F-8043-8526-11611143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156116F-807C-0D4F-92EE-272A458BD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769AB99-12AC-594E-BE43-28AFB8722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34223E-12B7-2A49-897F-56DD4D99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133A8C6-BA63-674E-BC51-82922466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4C6CA2F-C022-A841-9DE0-351B02F6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B34FF71-FA57-9D45-BF16-F42AE12D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192E98D-ED12-AA4B-A3B1-85D3E00A1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4063687-D067-7640-8406-64575D41B0A8}"/>
                </a:ext>
              </a:extLst>
            </p:cNvPr>
            <p:cNvSpPr/>
            <p:nvPr userDrawn="1"/>
          </p:nvSpPr>
          <p:spPr>
            <a:xfrm>
              <a:off x="11256428" y="2227456"/>
              <a:ext cx="935572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AEA66AB-09D9-144D-9CBA-10216B381C5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EDD8CF5-EE5A-194B-A1A3-6F050BDBED1F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2E0F383-3636-994A-BE83-212C7CD81769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bhaya Libre" panose="020006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70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haya Libre" panose="020006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5.mp4"/><Relationship Id="rId7" Type="http://schemas.openxmlformats.org/officeDocument/2006/relationships/image" Target="../media/image4.png"/><Relationship Id="rId2" Type="http://schemas.microsoft.com/office/2007/relationships/media" Target="../media/media5.mp4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8.mp4"/><Relationship Id="rId7" Type="http://schemas.openxmlformats.org/officeDocument/2006/relationships/image" Target="../media/image5.png"/><Relationship Id="rId2" Type="http://schemas.microsoft.com/office/2007/relationships/media" Target="../media/media8.mp4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video" Target="../media/media9.mp4"/><Relationship Id="rId4" Type="http://schemas.microsoft.com/office/2007/relationships/media" Target="../media/media9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2" Type="http://schemas.microsoft.com/office/2007/relationships/media" Target="../media/media10.mp4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056909" y="2058598"/>
            <a:ext cx="6192982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000" b="1" dirty="0">
                <a:solidFill>
                  <a:schemeClr val="tx2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Dijkstra’s Super Speedy Solver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946073" y="4116535"/>
            <a:ext cx="6212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Ren Young </a:t>
            </a:r>
          </a:p>
          <a:p>
            <a:pPr algn="r"/>
            <a:r>
              <a:rPr lang="es-ES_tradnl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CS 315 </a:t>
            </a:r>
          </a:p>
          <a:p>
            <a:pPr algn="r"/>
            <a:r>
              <a:rPr lang="es-ES_tradnl" sz="2400" i="1" dirty="0">
                <a:latin typeface="Abhaya Libre" panose="02000603000000000000" pitchFamily="2" charset="77"/>
                <a:cs typeface="Abhaya Libre" panose="02000603000000000000" pitchFamily="2" charset="77"/>
              </a:rPr>
              <a:t>12/1/2020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69B06F8C-02AD-4B6F-A60B-51AD287CB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7"/>
    </mc:Choice>
    <mc:Fallback>
      <p:transition spd="slow" advTm="5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038620" y="1480103"/>
            <a:ext cx="67243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Video Game Speed Running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Completing a game as quickly as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Goal: Video game speed runner path finder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Dijkstra’s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SSSP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Helpful for speed runners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413919" y="219865"/>
            <a:ext cx="5364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Abstract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BCF0AD29-A4C7-482D-8D57-1AE650C1970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 advTm="235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031331" y="567297"/>
            <a:ext cx="6129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BBC43-4AA5-40B3-90A0-5B757415069A}"/>
              </a:ext>
            </a:extLst>
          </p:cNvPr>
          <p:cNvSpPr txBox="1"/>
          <p:nvPr/>
        </p:nvSpPr>
        <p:spPr>
          <a:xfrm>
            <a:off x="3291840" y="1814732"/>
            <a:ext cx="61293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Video Game Speed Running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Completion of a game as quickly as possible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Necessary aspects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Knowledge of the game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Plan for path of action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Skills in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Project Focus: Plan for path of 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Find Best Path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Based on input info from user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59320125-F261-40A7-9B26-560CCE03D20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 advTm="278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150652" y="4121590"/>
            <a:ext cx="5362310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Importance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150652" y="1620881"/>
            <a:ext cx="5927647" cy="98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Important in speed running community</a:t>
            </a:r>
          </a:p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	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162162" y="2871235"/>
            <a:ext cx="6687610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Help in determining best paths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91721" y="549275"/>
            <a:ext cx="8946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Why Do We Care About This Problem?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870277" y="1802128"/>
            <a:ext cx="216000" cy="216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B53689B-A9E9-A249-A11D-C529582B0A31}"/>
              </a:ext>
            </a:extLst>
          </p:cNvPr>
          <p:cNvSpPr>
            <a:spLocks noChangeAspect="1"/>
          </p:cNvSpPr>
          <p:nvPr/>
        </p:nvSpPr>
        <p:spPr>
          <a:xfrm>
            <a:off x="871062" y="3055102"/>
            <a:ext cx="216000" cy="216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874127" y="4308076"/>
            <a:ext cx="216000" cy="216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Abhaya Libre" panose="02000603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A7856-992A-4F09-BC66-2A11854C36C7}"/>
              </a:ext>
            </a:extLst>
          </p:cNvPr>
          <p:cNvSpPr txBox="1"/>
          <p:nvPr/>
        </p:nvSpPr>
        <p:spPr>
          <a:xfrm>
            <a:off x="2112403" y="2122907"/>
            <a:ext cx="496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-Determines true possibility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365A0-640D-4025-8738-9F7A424C6D35}"/>
              </a:ext>
            </a:extLst>
          </p:cNvPr>
          <p:cNvSpPr txBox="1"/>
          <p:nvPr/>
        </p:nvSpPr>
        <p:spPr>
          <a:xfrm>
            <a:off x="2112403" y="3391057"/>
            <a:ext cx="5812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-Allows for different focus for speed runners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A89E2-6DCC-4E40-9938-1B0153E987CB}"/>
              </a:ext>
            </a:extLst>
          </p:cNvPr>
          <p:cNvSpPr txBox="1"/>
          <p:nvPr/>
        </p:nvSpPr>
        <p:spPr>
          <a:xfrm>
            <a:off x="1150652" y="5571119"/>
            <a:ext cx="343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-Fun!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A47AB-5481-485C-8123-607F195B4499}"/>
              </a:ext>
            </a:extLst>
          </p:cNvPr>
          <p:cNvSpPr txBox="1"/>
          <p:nvPr/>
        </p:nvSpPr>
        <p:spPr>
          <a:xfrm>
            <a:off x="1150652" y="4584742"/>
            <a:ext cx="5598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-Games Done Quick marathons</a:t>
            </a:r>
          </a:p>
          <a:p>
            <a:pPr>
              <a:lnSpc>
                <a:spcPts val="3600"/>
              </a:lnSpc>
            </a:pPr>
            <a:r>
              <a:rPr lang="en-US" sz="24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		-28+ million dollars raised</a:t>
            </a:r>
          </a:p>
          <a:p>
            <a:endParaRPr lang="en-US" sz="2400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B05C12EB-9B36-499A-9520-4613FF0F821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413"/>
    </mc:Choice>
    <mc:Fallback xmlns="">
      <p:transition advTm="44413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2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4620079" y="1660975"/>
            <a:ext cx="3973594" cy="2372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Popular game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Common speed run challenge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Many options for user actions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Even smaller version shown below is complex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One possible ending, many paths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5098852" y="1199310"/>
            <a:ext cx="277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Minecraft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550863" y="549275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rima Madurai Semi" pitchFamily="2" charset="77"/>
              </a:rPr>
              <a:t>Examples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4251" y="2456582"/>
            <a:ext cx="3665239" cy="391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>
              <a:lnSpc>
                <a:spcPts val="3000"/>
              </a:lnSpc>
            </a:pPr>
            <a:endParaRPr lang="en-US" sz="2000" i="1" dirty="0">
              <a:latin typeface="Abhaya Libre" panose="02000603000000000000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Level-based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Advancement based on completion of defined tasks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Piece – 1</a:t>
            </a:r>
            <a:r>
              <a:rPr lang="en-US" sz="2000" i="1" baseline="30000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st</a:t>
            </a: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 10 Levels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bhaya Libre" panose="02000603000000000000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Simple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1167588" y="1389975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Abhaya Libre Medium" panose="02000603000000000000" pitchFamily="2" charset="77"/>
                <a:ea typeface="Nunito Bold" charset="0"/>
                <a:cs typeface="Abhaya Libre Medium" panose="02000603000000000000" pitchFamily="2" charset="77"/>
              </a:rPr>
              <a:t>Candy Crush Piece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D2124B9-0835-4E85-9624-1DF93233E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63" y="1862103"/>
            <a:ext cx="3542835" cy="2485426"/>
          </a:xfrm>
          <a:prstGeom prst="rect">
            <a:avLst/>
          </a:prstGeom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84571B0-4E47-471A-8781-39E2EC931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689" y="4263995"/>
            <a:ext cx="7086448" cy="2165957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2E27AB54-ECA8-44AA-8C29-53BFC2CEB43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 advTm="569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50863" y="549275"/>
            <a:ext cx="7163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Arima Madurai Semi" pitchFamily="2" charset="77"/>
              </a:rPr>
              <a:t>Solution &amp;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1363F9-C707-4FF4-A817-A9929079BD9D}"/>
              </a:ext>
            </a:extLst>
          </p:cNvPr>
          <p:cNvSpPr txBox="1"/>
          <p:nvPr/>
        </p:nvSpPr>
        <p:spPr>
          <a:xfrm>
            <a:off x="1097279" y="1257161"/>
            <a:ext cx="61897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Edge – difficulty/time/complexity of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Vertex – Tasks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User defines start &amp; 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Algorithm Considerations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Dijkstra’s algorithm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single source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shortest path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Decision: Dijkstra’s algorithm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78A06C32-8107-4B33-B5CF-A46CEDE96D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 advTm="432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2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2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6" dur="75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826641" y="2242367"/>
            <a:ext cx="262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6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Interesting Facts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77380" y="2222220"/>
            <a:ext cx="186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Complexity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27922" y="2226520"/>
            <a:ext cx="173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3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Properties</a:t>
            </a:r>
          </a:p>
        </p:txBody>
      </p:sp>
      <p:sp>
        <p:nvSpPr>
          <p:cNvPr id="34" name="Shape 2579"/>
          <p:cNvSpPr/>
          <p:nvPr/>
        </p:nvSpPr>
        <p:spPr>
          <a:xfrm>
            <a:off x="4600764" y="1661702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accent1"/>
              </a:solidFill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10875504" y="1704423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tx2"/>
              </a:solidFill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469162" y="1728865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tx2"/>
              </a:solidFill>
              <a:latin typeface="Abhaya Libre" panose="02000603000000000000" pitchFamily="2" charset="77"/>
              <a:cs typeface="Abhaya Libre" panose="02000603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66199" y="549275"/>
            <a:ext cx="8674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cs typeface="Mukta Medium" panose="020B0000000000000000" pitchFamily="34" charset="77"/>
              </a:rPr>
              <a:t>Complexity, Properties, Interesting facts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7234C-BB56-42C6-B7D4-BAD5A27F1859}"/>
              </a:ext>
            </a:extLst>
          </p:cNvPr>
          <p:cNvSpPr txBox="1"/>
          <p:nvPr/>
        </p:nvSpPr>
        <p:spPr>
          <a:xfrm>
            <a:off x="3377380" y="2765587"/>
            <a:ext cx="1992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Dijkstra </a:t>
            </a:r>
          </a:p>
          <a:p>
            <a:r>
              <a:rPr lang="en-US" sz="2400" dirty="0"/>
              <a:t>     Big – </a:t>
            </a:r>
            <a:r>
              <a:rPr lang="el-GR" sz="2400" dirty="0"/>
              <a:t>Θ</a:t>
            </a:r>
            <a:r>
              <a:rPr lang="en-US" sz="2400" dirty="0"/>
              <a:t>:</a:t>
            </a:r>
          </a:p>
          <a:p>
            <a:r>
              <a:rPr lang="en-US" sz="2400" dirty="0"/>
              <a:t>     Θ(|V|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|V|: number of vertices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4AC20-B738-4EA6-A7B6-A497370039E4}"/>
              </a:ext>
            </a:extLst>
          </p:cNvPr>
          <p:cNvSpPr txBox="1"/>
          <p:nvPr/>
        </p:nvSpPr>
        <p:spPr>
          <a:xfrm>
            <a:off x="8834050" y="2765587"/>
            <a:ext cx="2624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Dijkstra designed the algorithm in ~20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Games Done Quick – largest fundraising event for 2 charities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A32EF-6E79-45CF-9184-077DF457B4F6}"/>
              </a:ext>
            </a:extLst>
          </p:cNvPr>
          <p:cNvSpPr txBox="1"/>
          <p:nvPr/>
        </p:nvSpPr>
        <p:spPr>
          <a:xfrm>
            <a:off x="5793332" y="2765587"/>
            <a:ext cx="26096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Implementation -&gt; Finds path to every other vertex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Finds total distance: value associated with end node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47E0431-5E5F-47A4-A06D-ABB127E6AD5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 advTm="433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772076" y="1492867"/>
            <a:ext cx="7963961" cy="223227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923" tIns="67564" rIns="647795" bIns="67564" numCol="1" spcCol="1270" anchor="ctr" anchorCtr="0">
              <a:noAutofit/>
            </a:bodyPr>
            <a:lstStyle/>
            <a:p>
              <a:pPr algn="ctr" defTabSz="225207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067">
                <a:latin typeface="Abhaya Libre Medium" panose="02000603000000000000" pitchFamily="2" charset="77"/>
                <a:cs typeface="Abhaya Libre Medium" panose="02000603000000000000" pitchFamily="2" charset="7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239123" y="2008839"/>
            <a:ext cx="22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3. Compare with unvisited node distances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63" y="549275"/>
            <a:ext cx="561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bhaya Libre" panose="02000603000000000000" pitchFamily="2" charset="77"/>
                <a:ea typeface="Nunito Bold" charset="0"/>
                <a:cs typeface="Abhaya Libre" panose="02000603000000000000" pitchFamily="2" charset="77"/>
              </a:rPr>
              <a:t>Implementation/Demo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4481" y="2193506"/>
            <a:ext cx="2124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1. Read in graph info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25347" y="1639507"/>
            <a:ext cx="2487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2. Start loop through nodes,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bhaya Libre SemiBold" panose="02000603000000000000" pitchFamily="2" charset="77"/>
                <a:ea typeface="Nunito Bold" charset="0"/>
                <a:cs typeface="Abhaya Libre SemiBold" panose="02000603000000000000" pitchFamily="2" charset="77"/>
              </a:rPr>
              <a:t>Find unvisited node with min distance</a:t>
            </a:r>
          </a:p>
        </p:txBody>
      </p:sp>
      <p:pic>
        <p:nvPicPr>
          <p:cNvPr id="4" name="layo224@layo224.cs.uky.edu_22 - Bitvise xterm - layo224@layo224_ ~_CS315_FinalProject 2020-12-01 05-18-48">
            <a:hlinkClick r:id="" action="ppaction://media"/>
            <a:extLst>
              <a:ext uri="{FF2B5EF4-FFF2-40B4-BE49-F238E27FC236}">
                <a16:creationId xmlns:a16="http://schemas.microsoft.com/office/drawing/2014/main" id="{CDE7842C-269F-44F2-92CE-D6E8BD54C5F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824" y="3909807"/>
            <a:ext cx="7232237" cy="2770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33781-0C67-4558-BAAC-9AD0832C8F22}"/>
              </a:ext>
            </a:extLst>
          </p:cNvPr>
          <p:cNvSpPr txBox="1"/>
          <p:nvPr/>
        </p:nvSpPr>
        <p:spPr>
          <a:xfrm>
            <a:off x="6891130" y="6377790"/>
            <a:ext cx="28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Play video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1364516-B943-4E17-8336-AC277DFBACF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343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63968"/>
    </mc:Choice>
    <mc:Fallback>
      <p:transition advClick="0" advTm="6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/>
      <p:bldP spid="12" grpId="0"/>
      <p:bldP spid="14" grpId="0"/>
      <p:bldP spid="5" grpId="0"/>
    </p:bldLst>
  </p:timing>
  <p:extLst>
    <p:ext uri="{E180D4A7-C9FB-4DFB-919C-405C955672EB}">
      <p14:showEvtLst xmlns:p14="http://schemas.microsoft.com/office/powerpoint/2010/main">
        <p14:playEvt time="31605" objId="4"/>
        <p14:triggerEvt type="onClick" time="31605" objId="4"/>
        <p14:stopEvt time="58220" objId="4"/>
        <p14:playEvt time="58352" objId="4"/>
        <p14:stopEvt time="63968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7712" y="338875"/>
            <a:ext cx="6244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Conclusions</a:t>
            </a:r>
            <a:endParaRPr lang="en-US" sz="8800" b="1" dirty="0">
              <a:solidFill>
                <a:schemeClr val="tx2"/>
              </a:solidFill>
              <a:latin typeface="Abhaya Libre ExtraBold" panose="02000603000000000000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709B2-81ED-4BB1-B2CB-548E618A2370}"/>
              </a:ext>
            </a:extLst>
          </p:cNvPr>
          <p:cNvSpPr txBox="1"/>
          <p:nvPr/>
        </p:nvSpPr>
        <p:spPr>
          <a:xfrm>
            <a:off x="2902226" y="1840472"/>
            <a:ext cx="66752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Difficulty in design: complicated to define steps in some games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Difficulty with algorithm: determining how to contain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Array? Set? Heap?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Future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List multiple paths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Allow for multiple ending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D9423-5671-41AA-9F80-85774F05FBD4}"/>
              </a:ext>
            </a:extLst>
          </p:cNvPr>
          <p:cNvSpPr txBox="1"/>
          <p:nvPr/>
        </p:nvSpPr>
        <p:spPr>
          <a:xfrm>
            <a:off x="284684" y="5687678"/>
            <a:ext cx="977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Sources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https://en.wikipedia.org/wiki/Dijkstra%27s_algorithm#Pseudocode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https://www.tutorialspoint.com/cplusplus-program-for-dijkstra-s-shortest-path-algorithm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Abhaya Libre ExtraBold" panose="02000603000000000000" pitchFamily="2" charset="77"/>
                <a:ea typeface="Nunito Bold" charset="0"/>
                <a:cs typeface="Abhaya Libre ExtraBold" panose="02000603000000000000" pitchFamily="2" charset="77"/>
              </a:rPr>
              <a:t>https://gamesdonequick.com/</a:t>
            </a:r>
          </a:p>
          <a:p>
            <a:endParaRPr lang="en-US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2CBC536B-708C-4ECC-AE6F-D468DC74E75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27"/>
    </mc:Choice>
    <mc:Fallback>
      <p:transition advClick="0" advTm="40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.2|5.7|3.8|1.6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6|3.6|1|6.5|3.4|5.7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7.4|5.5|6.1|1.2|5.4|1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6|2|4.2|6.1|9.3|6.8|2.5|1.5|6.1|4.3|3.1|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4.3|1.9|0.6|3|6.3|3.7|2.4|11.7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.2|10.8|6.3|14.4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|5.4|41.7|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6.2|4.7|7.1|4.2|2.3|4.9"/>
</p:tagLst>
</file>

<file path=ppt/theme/theme1.xml><?xml version="1.0" encoding="utf-8"?>
<a:theme xmlns:a="http://schemas.openxmlformats.org/drawingml/2006/main" name="Office Theme">
  <a:themeElements>
    <a:clrScheme name="PTIFY - Cobalt  - Light">
      <a:dk1>
        <a:srgbClr val="341933"/>
      </a:dk1>
      <a:lt1>
        <a:srgbClr val="FFFFFF"/>
      </a:lt1>
      <a:dk2>
        <a:srgbClr val="562855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4350</TotalTime>
  <Words>379</Words>
  <Application>Microsoft Office PowerPoint</Application>
  <PresentationFormat>Widescreen</PresentationFormat>
  <Paragraphs>96</Paragraphs>
  <Slides>9</Slides>
  <Notes>5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Abhaya Libre</vt:lpstr>
      <vt:lpstr>Abhaya Libre ExtraBold</vt:lpstr>
      <vt:lpstr>Abhaya Libre Medium</vt:lpstr>
      <vt:lpstr>Abhaya Libre SemiBold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Ren Young</cp:lastModifiedBy>
  <cp:revision>274</cp:revision>
  <dcterms:created xsi:type="dcterms:W3CDTF">2018-12-21T22:04:22Z</dcterms:created>
  <dcterms:modified xsi:type="dcterms:W3CDTF">2020-12-01T13:49:02Z</dcterms:modified>
</cp:coreProperties>
</file>